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69" r:id="rId3"/>
    <p:sldId id="257" r:id="rId4"/>
    <p:sldId id="258" r:id="rId5"/>
    <p:sldId id="274" r:id="rId6"/>
    <p:sldId id="275" r:id="rId7"/>
    <p:sldId id="276" r:id="rId8"/>
    <p:sldId id="260" r:id="rId9"/>
    <p:sldId id="261" r:id="rId10"/>
    <p:sldId id="273" r:id="rId11"/>
    <p:sldId id="263" r:id="rId12"/>
    <p:sldId id="265" r:id="rId13"/>
    <p:sldId id="270" r:id="rId14"/>
    <p:sldId id="271" r:id="rId15"/>
    <p:sldId id="266" r:id="rId16"/>
    <p:sldId id="272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66"/>
    <a:srgbClr val="FFFF66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Тимошин Олег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099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Тимошин</a:t>
            </a:r>
            <a:r>
              <a:rPr lang="ru-RU" baseline="0" dirty="0" smtClean="0"/>
              <a:t> </a:t>
            </a:r>
            <a:r>
              <a:rPr lang="ru-RU" baseline="0" dirty="0" smtClean="0"/>
              <a:t>Олег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30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Верхние Тимошин</a:t>
            </a:r>
            <a:r>
              <a:rPr lang="ru-RU" baseline="0" dirty="0" smtClean="0"/>
              <a:t> Олег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30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Верхние Тимошин</a:t>
            </a:r>
            <a:r>
              <a:rPr lang="ru-RU" baseline="0" dirty="0" smtClean="0"/>
              <a:t> Олег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30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Верхние Тимошин</a:t>
            </a:r>
            <a:r>
              <a:rPr lang="ru-RU" baseline="0" dirty="0" smtClean="0"/>
              <a:t> Олег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30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-675456"/>
            <a:ext cx="7851648" cy="1828800"/>
          </a:xfrm>
        </p:spPr>
        <p:txBody>
          <a:bodyPr/>
          <a:lstStyle/>
          <a:p>
            <a:pPr algn="ctr"/>
            <a:r>
              <a:rPr lang="ru-RU" dirty="0">
                <a:effectLst/>
              </a:rPr>
              <a:t>Акварельный пейзаж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5883" y="5328392"/>
            <a:ext cx="7854696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66"/>
                </a:solidFill>
              </a:rPr>
              <a:t>Изобразительное искусство. 2 класс</a:t>
            </a:r>
          </a:p>
          <a:p>
            <a:r>
              <a:rPr lang="ru-RU" sz="2000" dirty="0" smtClean="0">
                <a:solidFill>
                  <a:srgbClr val="000066"/>
                </a:solidFill>
              </a:rPr>
              <a:t>Урок 26</a:t>
            </a:r>
            <a:endParaRPr lang="ru-RU" sz="20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6" name="Picture 2" descr="C:\Users\SONYA\Desktop\презентации\картинки\24\d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99223"/>
            <a:ext cx="558165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ova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ONYA\Desktop\презентации\картинки\24\Снимок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672"/>
            <a:ext cx="279211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ONYA\Desktop\презентации\картинки\24\Снимок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57" y="461720"/>
            <a:ext cx="2747670" cy="239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ONYA\Desktop\презентации\картинки\24\Снимок 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645024"/>
            <a:ext cx="2705129" cy="231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ONYA\Desktop\презентации\картинки\24\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237" y="3645024"/>
            <a:ext cx="2782550" cy="234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9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FFFF66"/>
                </a:solidFill>
              </a:rPr>
              <a:t>Продуктивное задание</a:t>
            </a:r>
            <a:endParaRPr lang="ru-RU" sz="54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SONYA\Desktop\презентации\картинки\24\Снимок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19092" y="1273396"/>
            <a:ext cx="5084042" cy="493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FFFF66"/>
                </a:solidFill>
                <a:effectLst/>
              </a:rPr>
              <a:t>Продуктивное задание </a:t>
            </a:r>
            <a:endParaRPr lang="ru-RU" sz="54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1600" y="1196752"/>
            <a:ext cx="7056784" cy="55446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1. Сделать эскиз и перенести его на чистый лист бумаги.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2. Смочить губкой лист.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3. Выполнить фон заливкой в 2-3 цвета (лимонно-желтый, сиреневый, голубой, или придумать свой вариант).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4. Повторить заливку для большей насыщенности цвета.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5. Подсушить работу.</a:t>
            </a:r>
          </a:p>
        </p:txBody>
      </p:sp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99392"/>
            <a:ext cx="7772400" cy="136245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FF66"/>
                </a:solidFill>
                <a:effectLst/>
              </a:rPr>
              <a:t>Продуктивное задание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SONYA\Desktop\презентации\картинки\26\411295_medium_(www.GdeFon.com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6" y="1484784"/>
            <a:ext cx="7682746" cy="480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2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31720"/>
            <a:ext cx="7772400" cy="136245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FF66"/>
                </a:solidFill>
                <a:effectLst/>
              </a:rPr>
              <a:t>Продуктивное задание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SONYA\Desktop\презентации\картинки\26\artlib_gallery-37095-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607" y="1484784"/>
            <a:ext cx="6775077" cy="487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55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SONYA\Desktop\презентации\картинки\26\derevya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92" y="1315472"/>
            <a:ext cx="680623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r>
              <a:rPr lang="ru-RU" sz="32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200" b="1" dirty="0">
                <a:solidFill>
                  <a:srgbClr val="FFFF66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200" b="1" dirty="0">
                <a:solidFill>
                  <a:srgbClr val="009900"/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– Как бы ты оценил свою работу</a:t>
            </a:r>
            <a:r>
              <a:rPr lang="ru-RU" sz="3200" b="1" dirty="0" smtClean="0">
                <a:solidFill>
                  <a:srgbClr val="002060"/>
                </a:solidFill>
              </a:rPr>
              <a:t>?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1916832"/>
            <a:ext cx="7272808" cy="3600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Принести альбом, карандаш, гуашь, кисти № 2, 4, 6, Рабочую тетрадь, акварельные цветные карандаши, гуашь. 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824536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2060848"/>
            <a:ext cx="7560840" cy="216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Какие секреты есть у акварельных красок?</a:t>
            </a:r>
          </a:p>
        </p:txBody>
      </p:sp>
    </p:spTree>
    <p:extLst>
      <p:ext uri="{BB962C8B-B14F-4D97-AF65-F5344CB8AC3E}">
        <p14:creationId xmlns:p14="http://schemas.microsoft.com/office/powerpoint/2010/main" val="397325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3176"/>
            <a:ext cx="8146104" cy="1152128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FFFF66"/>
                </a:solidFill>
                <a:effectLst/>
              </a:rPr>
              <a:t>Актуализация знаний</a:t>
            </a:r>
            <a:endParaRPr lang="ru-RU" sz="54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3472" y="2060848"/>
            <a:ext cx="7488832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Какие секреты акварели  вы уже знаете?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3472" y="3933056"/>
            <a:ext cx="7488832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Вспомните, что такое пейзаж?</a:t>
            </a:r>
          </a:p>
        </p:txBody>
      </p:sp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ONYA\Desktop\презентации\картинки\26\fd09f9d3490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00" y="1844824"/>
            <a:ext cx="7660616" cy="485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65136" y="476672"/>
            <a:ext cx="7660616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Какие цвета используются в </a:t>
            </a:r>
            <a:r>
              <a:rPr lang="ru-RU" sz="3200" dirty="0" smtClean="0">
                <a:solidFill>
                  <a:srgbClr val="000066"/>
                </a:solidFill>
              </a:rPr>
              <a:t>летних пейзажах</a:t>
            </a:r>
            <a:r>
              <a:rPr lang="ru-RU" sz="3200" dirty="0">
                <a:solidFill>
                  <a:srgbClr val="000066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89" y="1844823"/>
            <a:ext cx="8214418" cy="501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65136" y="476672"/>
            <a:ext cx="7660616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Какие цвета используются </a:t>
            </a:r>
            <a:r>
              <a:rPr lang="ru-RU" sz="3200" dirty="0" smtClean="0">
                <a:solidFill>
                  <a:srgbClr val="000066"/>
                </a:solidFill>
              </a:rPr>
              <a:t>в осенних пейзажах</a:t>
            </a:r>
            <a:r>
              <a:rPr lang="ru-RU" sz="3200" dirty="0">
                <a:solidFill>
                  <a:srgbClr val="000066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72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C:\Users\SONYA\Desktop\презентации\картинки\26\0_79cc0_b773f74c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00" y="1732432"/>
            <a:ext cx="7769952" cy="499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65136" y="476672"/>
            <a:ext cx="7660616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Какие цвета используются в </a:t>
            </a:r>
            <a:r>
              <a:rPr lang="ru-RU" sz="3200" dirty="0" smtClean="0">
                <a:solidFill>
                  <a:srgbClr val="000066"/>
                </a:solidFill>
              </a:rPr>
              <a:t>зимних пейзажах</a:t>
            </a:r>
            <a:r>
              <a:rPr lang="ru-RU" sz="3200" dirty="0">
                <a:solidFill>
                  <a:srgbClr val="000066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72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SONYA\Desktop\презентации\картинки\26\led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34808"/>
            <a:ext cx="8060363" cy="498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65136" y="476672"/>
            <a:ext cx="7660616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Какие цвета используются </a:t>
            </a:r>
            <a:r>
              <a:rPr lang="ru-RU" sz="3200" dirty="0" smtClean="0">
                <a:solidFill>
                  <a:srgbClr val="000066"/>
                </a:solidFill>
              </a:rPr>
              <a:t>весенних </a:t>
            </a:r>
            <a:r>
              <a:rPr lang="ru-RU" sz="3200" dirty="0">
                <a:solidFill>
                  <a:srgbClr val="000066"/>
                </a:solidFill>
              </a:rPr>
              <a:t>пейзажах?</a:t>
            </a:r>
          </a:p>
        </p:txBody>
      </p:sp>
    </p:spTree>
    <p:extLst>
      <p:ext uri="{BB962C8B-B14F-4D97-AF65-F5344CB8AC3E}">
        <p14:creationId xmlns:p14="http://schemas.microsoft.com/office/powerpoint/2010/main" val="16872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ONYA\Desktop\презентации\картинки\24\Снимок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15" y="537280"/>
            <a:ext cx="253828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ONYA\Desktop\презентации\картинки\24\Снимок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784" y="548680"/>
            <a:ext cx="2525066" cy="219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ONYA\Desktop\презентации\картинки\24\Снимок 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8680"/>
            <a:ext cx="252707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ONYA\Desktop\презентации\картинки\24\Снимок 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11480"/>
            <a:ext cx="3869709" cy="314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ONYA\Desktop\презентации\картинки\24\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95" y="3124056"/>
            <a:ext cx="2607153" cy="219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76504" y="116632"/>
            <a:ext cx="7632848" cy="65527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1. Сделать эскиз и перенести его на чистый лист бумаги.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2. Смочить губкой лист.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3. Выполнить фон заливкой в 2-3 цвета.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4. Повторить заливку для большей насыщенности цвета.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5. Подсушить работу.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6. Прописать рисунок более тонкой кистью.</a:t>
            </a:r>
          </a:p>
          <a:p>
            <a:pPr algn="ctr"/>
            <a:r>
              <a:rPr lang="ru-RU" sz="3200" dirty="0">
                <a:solidFill>
                  <a:srgbClr val="000066"/>
                </a:solidFill>
              </a:rPr>
              <a:t>7. Еще раз прописать рисунок, уточняя детали.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</TotalTime>
  <Words>281</Words>
  <Application>Microsoft Office PowerPoint</Application>
  <PresentationFormat>Экран (4:3)</PresentationFormat>
  <Paragraphs>56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Акварельный пейзаж</vt:lpstr>
      <vt:lpstr>Формулирование проблемы</vt:lpstr>
      <vt:lpstr>Актуализация знаний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Продуктивное задание</vt:lpstr>
      <vt:lpstr>Продуктивное задание </vt:lpstr>
      <vt:lpstr>Продуктивное задание </vt:lpstr>
      <vt:lpstr>Продуктивное задание </vt:lpstr>
      <vt:lpstr>Продуктивное задание 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15</cp:revision>
  <dcterms:created xsi:type="dcterms:W3CDTF">2012-09-17T15:13:52Z</dcterms:created>
  <dcterms:modified xsi:type="dcterms:W3CDTF">2013-03-24T19:12:59Z</dcterms:modified>
</cp:coreProperties>
</file>