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69" r:id="rId2"/>
    <p:sldId id="257" r:id="rId3"/>
    <p:sldId id="258" r:id="rId4"/>
    <p:sldId id="270" r:id="rId5"/>
    <p:sldId id="271" r:id="rId6"/>
    <p:sldId id="272" r:id="rId7"/>
    <p:sldId id="267" r:id="rId8"/>
    <p:sldId id="268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00"/>
    <a:srgbClr val="000066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889E6D-0138-4100-8289-84763B9422AB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900ABA-835B-4EE0-84A2-C07E8A9E3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214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26E5C-33E0-4B1C-B34A-D50022D5768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DDCA6-11CD-430A-BCD6-FF41F3C23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74E1-AA1E-4B31-A9B1-5FCFA9439F44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32EF4-C995-4173-BBD6-B72D1CE5D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02BE4-2484-4C4E-8770-B35EAFC1117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17741-04B3-42BA-8A9C-51FBD437D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9F915-2D48-492B-88A9-E7DF37CFCD3A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B09ED-A63F-443A-8DC6-B48DD6B74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7092-6762-4E14-8950-3CDC096B4943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36D82-96FB-4A7B-B5A9-2E7A8D47B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C1665-A731-4E2B-8109-5B6511266D3E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DAF6B-2164-4265-B698-560DBDD1B2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12F96-8DFF-460D-A805-181CAD703F89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6E-DCB5-4B27-9BF2-02A64EF1D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93FDD-9366-42AC-BB56-4BF882C0CF2F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A1C04-90EE-488D-8194-49FAF3286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56DB4-44A3-4BF1-B35C-CFBA068DD64C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898B-E094-4BE9-B50D-4A65135F9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C0E76-07DB-4ED6-B18A-087F7C69ACC8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AAA15-410C-4619-8907-728146DDB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17D6A-4171-4632-A43E-1999680132C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A7B84-64D1-42F5-A719-C021A408E7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70D3AC-E060-48FD-B9DF-F3D7C2275CF5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D50710-1B7E-469E-A2AE-98192A3981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813" y="333375"/>
            <a:ext cx="6270625" cy="863600"/>
          </a:xfrm>
        </p:spPr>
        <p:txBody>
          <a:bodyPr/>
          <a:lstStyle/>
          <a:p>
            <a:pPr marR="0" algn="ctr" eaLnBrk="1" hangingPunct="1"/>
            <a:r>
              <a:rPr lang="ru-RU" sz="4000" b="1" smtClean="0">
                <a:solidFill>
                  <a:srgbClr val="FFFF99"/>
                </a:solidFill>
              </a:rPr>
              <a:t>Музей искусств</a:t>
            </a:r>
          </a:p>
        </p:txBody>
      </p:sp>
      <p:pic>
        <p:nvPicPr>
          <p:cNvPr id="14338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221163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1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</a:p>
        </p:txBody>
      </p:sp>
      <p:pic>
        <p:nvPicPr>
          <p:cNvPr id="14340" name="Picture 6" descr="третьяков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773238"/>
            <a:ext cx="4681537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1"/>
          <p:cNvSpPr>
            <a:spLocks noChangeArrowheads="1"/>
          </p:cNvSpPr>
          <p:nvPr/>
        </p:nvSpPr>
        <p:spPr bwMode="auto">
          <a:xfrm>
            <a:off x="3708400" y="5316538"/>
            <a:ext cx="4922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Изобразительное искусство, 2-й класс.</a:t>
            </a:r>
          </a:p>
          <a:p>
            <a:pPr algn="r"/>
            <a:r>
              <a:rPr lang="ru-RU" b="1">
                <a:solidFill>
                  <a:srgbClr val="002060"/>
                </a:solidFill>
              </a:rPr>
              <a:t>Урок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88913"/>
            <a:ext cx="8145463" cy="93583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smtClean="0">
                <a:ln>
                  <a:noFill/>
                </a:ln>
                <a:solidFill>
                  <a:srgbClr val="FFFF66"/>
                </a:solidFill>
                <a:effectLst/>
                <a:latin typeface="Arial" charset="0"/>
              </a:rPr>
              <a:t>Павел Михайлович Третьяков</a:t>
            </a: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3" name="Picture 4" descr="tretyak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1989138"/>
            <a:ext cx="31527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05_kramsko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989138"/>
            <a:ext cx="26431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79388" y="5445125"/>
            <a:ext cx="8785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00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И. Крамской.                        И. Репин.                                Фотография </a:t>
            </a:r>
          </a:p>
          <a:p>
            <a:pPr>
              <a:defRPr/>
            </a:pPr>
            <a:r>
              <a:rPr lang="ru-RU" b="1">
                <a:solidFill>
                  <a:srgbClr val="00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Портрет  Третьякова         Портрет Третьякова            Третьякова</a:t>
            </a:r>
          </a:p>
        </p:txBody>
      </p:sp>
      <p:pic>
        <p:nvPicPr>
          <p:cNvPr id="15366" name="Picture 6" descr="третьяков рез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2138" y="1989138"/>
            <a:ext cx="242411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640"/>
            <a:ext cx="7772400" cy="93213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smtClean="0">
                <a:ln>
                  <a:noFill/>
                </a:ln>
                <a:solidFill>
                  <a:srgbClr val="FFFF66"/>
                </a:solidFill>
                <a:effectLst/>
                <a:latin typeface="Arial" charset="0"/>
              </a:rPr>
              <a:t>Продуктивное задание</a:t>
            </a: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9750" y="1268413"/>
            <a:ext cx="7772400" cy="1944687"/>
          </a:xfrm>
        </p:spPr>
        <p:txBody>
          <a:bodyPr/>
          <a:lstStyle/>
          <a:p>
            <a:pPr algn="ctr" eaLnBrk="1" hangingPunct="1"/>
            <a:r>
              <a:rPr lang="ru-RU" sz="2600" b="1" i="1" dirty="0" smtClean="0">
                <a:solidFill>
                  <a:srgbClr val="D4B0D2"/>
                </a:solidFill>
              </a:rPr>
              <a:t>Рассмотрите образцы оформления фотографий на с. 8–9 в Рабочей тетради и оформите свою фотографию, используя домашние заготовки.</a:t>
            </a:r>
            <a:r>
              <a:rPr lang="ru-RU" sz="2600" b="1" dirty="0" smtClean="0">
                <a:solidFill>
                  <a:srgbClr val="D4B0D2"/>
                </a:solidFill>
              </a:rPr>
              <a:t> </a:t>
            </a:r>
          </a:p>
        </p:txBody>
      </p:sp>
      <p:pic>
        <p:nvPicPr>
          <p:cNvPr id="16387" name="Picture 6" descr="foamy-frame-christmas-craft-photo-420-FF1101GIFTA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3030538"/>
            <a:ext cx="3008312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i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3030538"/>
            <a:ext cx="3008313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93610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FF66"/>
                </a:solidFill>
                <a:effectLst/>
              </a:rPr>
              <a:t>Выполни с друзьями коллективную композицию «Портрет класса»</a:t>
            </a:r>
            <a:endParaRPr lang="ru-RU" sz="36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портрет класс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25277"/>
            <a:ext cx="6231691" cy="51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20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93610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FF66"/>
                </a:solidFill>
                <a:effectLst/>
              </a:rPr>
              <a:t>Выполни с друзьями коллективную композицию «Портрет класса»</a:t>
            </a:r>
            <a:endParaRPr lang="ru-RU" sz="36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si\Downloads\портрет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16" y="1268760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54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93610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FF66"/>
                </a:solidFill>
                <a:effectLst/>
              </a:rPr>
              <a:t>Выполни с друзьями коллективную композицию «Портрет класса»</a:t>
            </a:r>
            <a:endParaRPr lang="ru-RU" sz="36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msi\Downloads\портрет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54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39261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Оцените свою работу на уроке:</a:t>
            </a:r>
          </a:p>
          <a:p>
            <a:pPr eaLnBrk="1" hangingPunct="1"/>
            <a:r>
              <a:rPr lang="ru-RU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Я молодец!</a:t>
            </a:r>
          </a:p>
          <a:p>
            <a:pPr eaLnBrk="1" hangingPunct="1"/>
            <a:r>
              <a:rPr lang="ru-RU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Мне нужно ещё поработать.</a:t>
            </a:r>
          </a:p>
          <a:p>
            <a:pPr eaLnBrk="1" hangingPunct="1"/>
            <a:r>
              <a:rPr lang="ru-RU" sz="40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Сегодня не мой день.</a:t>
            </a:r>
          </a:p>
          <a:p>
            <a:pPr eaLnBrk="1" hangingPunct="1">
              <a:buFont typeface="Wingdings 2" pitchFamily="18" charset="2"/>
              <a:buAutoNum type="arabicPeriod"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Домашнее задание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9750" y="2492375"/>
            <a:ext cx="7772400" cy="3816350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3600" b="1" dirty="0" smtClean="0">
                <a:solidFill>
                  <a:schemeClr val="tx1">
                    <a:lumMod val="75000"/>
                  </a:schemeClr>
                </a:solidFill>
              </a:rPr>
              <a:t>Принести фломастеры, цветные карандаши, Рабочую тетрадь.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113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Презентация PowerPoint</vt:lpstr>
      <vt:lpstr>Павел Михайлович Третьяков</vt:lpstr>
      <vt:lpstr>Продуктивное задание</vt:lpstr>
      <vt:lpstr>Выполни с друзьями коллективную композицию «Портрет класса»</vt:lpstr>
      <vt:lpstr>Выполни с друзьями коллективную композицию «Портрет класса»</vt:lpstr>
      <vt:lpstr>Выполни с друзьями коллективную композицию «Портрет класса»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11</cp:revision>
  <dcterms:created xsi:type="dcterms:W3CDTF">2012-09-17T15:13:52Z</dcterms:created>
  <dcterms:modified xsi:type="dcterms:W3CDTF">2012-10-19T19:57:42Z</dcterms:modified>
</cp:coreProperties>
</file>