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69" r:id="rId2"/>
    <p:sldId id="270" r:id="rId3"/>
    <p:sldId id="260" r:id="rId4"/>
    <p:sldId id="257" r:id="rId5"/>
    <p:sldId id="258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65" r:id="rId15"/>
    <p:sldId id="276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0066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A6B23-0CAA-40EC-9D06-439154D35526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DA4E-6454-4A22-B97A-F2B8DB57E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1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2602" y="-63066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effectLst/>
              </a:rPr>
              <a:t>Народные промыслы России. Городец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758034"/>
            <a:ext cx="7875003" cy="73595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solidFill>
                  <a:srgbClr val="000066"/>
                </a:solidFill>
              </a:rPr>
              <a:t>Изобазительное</a:t>
            </a:r>
            <a:r>
              <a:rPr lang="ru-RU" sz="1800" dirty="0" smtClean="0">
                <a:solidFill>
                  <a:srgbClr val="000066"/>
                </a:solidFill>
              </a:rPr>
              <a:t> искусство. 2 класс</a:t>
            </a:r>
          </a:p>
          <a:p>
            <a:r>
              <a:rPr lang="ru-RU" sz="1800" dirty="0" smtClean="0">
                <a:solidFill>
                  <a:srgbClr val="000066"/>
                </a:solidFill>
              </a:rPr>
              <a:t>Урок 2</a:t>
            </a:r>
            <a:r>
              <a:rPr lang="en-US" sz="1800" dirty="0" smtClean="0">
                <a:solidFill>
                  <a:srgbClr val="000066"/>
                </a:solidFill>
              </a:rPr>
              <a:t>3</a:t>
            </a:r>
            <a:endParaRPr lang="ru-RU" sz="18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6429" y="6309320"/>
            <a:ext cx="2505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© </a:t>
            </a:r>
            <a:r>
              <a:rPr lang="en-US" dirty="0">
                <a:solidFill>
                  <a:srgbClr val="002060"/>
                </a:solidFill>
              </a:rPr>
              <a:t>ООО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dirty="0" err="1">
                <a:solidFill>
                  <a:srgbClr val="002060"/>
                </a:solidFill>
              </a:rPr>
              <a:t>Баласс</a:t>
            </a:r>
            <a:r>
              <a:rPr lang="ru-RU" dirty="0">
                <a:solidFill>
                  <a:srgbClr val="002060"/>
                </a:solidFill>
              </a:rPr>
              <a:t>», </a:t>
            </a:r>
            <a:r>
              <a:rPr lang="ru-RU" dirty="0" smtClean="0">
                <a:solidFill>
                  <a:srgbClr val="002060"/>
                </a:solidFill>
              </a:rPr>
              <a:t>2013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ONYA\Desktop\презентации\картинки\22\gor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776" y="1772816"/>
            <a:ext cx="3985218" cy="398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sov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2130425" cy="240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SONYA\Desktop\презентации\картинки\23\gor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53" y="476672"/>
            <a:ext cx="5725615" cy="61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46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ONYA\Desktop\презентации\картинки\23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36596"/>
            <a:ext cx="6192688" cy="584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764704"/>
            <a:ext cx="7779816" cy="56166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1. Придумать и наметить на заготовке свою композицию, расположить на заготовке фигуры петушка и цветов.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2. Написать основные </a:t>
            </a:r>
            <a:r>
              <a:rPr lang="ru-RU" sz="3200" dirty="0" smtClean="0">
                <a:solidFill>
                  <a:srgbClr val="002060"/>
                </a:solidFill>
              </a:rPr>
              <a:t>цветовые </a:t>
            </a:r>
            <a:r>
              <a:rPr lang="ru-RU" sz="3200" dirty="0">
                <a:solidFill>
                  <a:srgbClr val="002060"/>
                </a:solidFill>
              </a:rPr>
              <a:t>пятна.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3. Добавить к круговому орнаменту листочки.</a:t>
            </a:r>
          </a:p>
          <a:p>
            <a:pPr algn="ctr"/>
            <a:r>
              <a:rPr lang="ru-RU" sz="3200" dirty="0">
                <a:solidFill>
                  <a:srgbClr val="002060"/>
                </a:solidFill>
              </a:rPr>
              <a:t>4. Выполнить детальную роспись черной и белой краской.</a:t>
            </a:r>
          </a:p>
        </p:txBody>
      </p:sp>
    </p:spTree>
    <p:extLst>
      <p:ext uri="{BB962C8B-B14F-4D97-AF65-F5344CB8AC3E}">
        <p14:creationId xmlns:p14="http://schemas.microsoft.com/office/powerpoint/2010/main" val="23208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792088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FF66"/>
                </a:solidFill>
              </a:rPr>
              <a:t>Выражение решения проблемы</a:t>
            </a:r>
            <a:endParaRPr lang="ru-RU" sz="4000" dirty="0">
              <a:solidFill>
                <a:srgbClr val="FFFF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352" y="2132856"/>
            <a:ext cx="7772400" cy="2081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Каким должен быть предмет, чтобы его можно было использовать и для </a:t>
            </a:r>
            <a:r>
              <a:rPr lang="ru-RU" sz="3600" dirty="0" smtClean="0">
                <a:solidFill>
                  <a:srgbClr val="000066"/>
                </a:solidFill>
              </a:rPr>
              <a:t>украшения, </a:t>
            </a:r>
            <a:r>
              <a:rPr lang="ru-RU" sz="3600" dirty="0">
                <a:solidFill>
                  <a:srgbClr val="000066"/>
                </a:solidFill>
              </a:rPr>
              <a:t>и для работы?</a:t>
            </a:r>
          </a:p>
        </p:txBody>
      </p:sp>
    </p:spTree>
    <p:extLst>
      <p:ext uri="{BB962C8B-B14F-4D97-AF65-F5344CB8AC3E}">
        <p14:creationId xmlns:p14="http://schemas.microsoft.com/office/powerpoint/2010/main" val="1464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Продуктивное задание 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SONYA\Desktop\презентации\картинки\23\Без именивы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10394"/>
            <a:ext cx="6007556" cy="592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1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Рефлексия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7835208" cy="50405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Оцените свою работу на уроке:</a:t>
            </a:r>
          </a:p>
          <a:p>
            <a:r>
              <a:rPr lang="ru-RU" sz="3200" b="1" dirty="0">
                <a:solidFill>
                  <a:srgbClr val="FFC000"/>
                </a:solidFill>
              </a:rPr>
              <a:t>– Что тебе нужно было сделать?</a:t>
            </a:r>
          </a:p>
          <a:p>
            <a:r>
              <a:rPr lang="ru-RU" sz="3200" b="1" dirty="0">
                <a:solidFill>
                  <a:srgbClr val="FFFF66"/>
                </a:solidFill>
              </a:rPr>
              <a:t>– Задание выполнено в полном объёме? Без ошибок?</a:t>
            </a:r>
          </a:p>
          <a:p>
            <a:r>
              <a:rPr lang="ru-RU" sz="3200" b="1" dirty="0">
                <a:solidFill>
                  <a:srgbClr val="92D050"/>
                </a:solidFill>
              </a:rPr>
              <a:t>– Ты выполнил работу самостоятельно или с помощью? С чьей?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– Как бы ты оценил свою работу</a:t>
            </a:r>
            <a:r>
              <a:rPr lang="ru-RU" sz="3200" b="1" dirty="0" smtClean="0">
                <a:solidFill>
                  <a:srgbClr val="0070C0"/>
                </a:solidFill>
              </a:rPr>
              <a:t>?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66"/>
                </a:solidFill>
              </a:rPr>
              <a:t>Домашнее задание</a:t>
            </a:r>
            <a:endParaRPr lang="ru-RU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56792"/>
            <a:ext cx="7772400" cy="44644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2132856"/>
            <a:ext cx="7848872" cy="25922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Принести альбом, карандаш, акварель, кисти №  4, 6, Рабочую тетрадь.</a:t>
            </a:r>
          </a:p>
        </p:txBody>
      </p:sp>
    </p:spTree>
    <p:extLst>
      <p:ext uri="{BB962C8B-B14F-4D97-AF65-F5344CB8AC3E}">
        <p14:creationId xmlns:p14="http://schemas.microsoft.com/office/powerpoint/2010/main" val="31538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 dirty="0">
              <a:solidFill>
                <a:srgbClr val="FFFF66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453650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endParaRPr lang="ru-RU" sz="3600" i="1" dirty="0" smtClean="0">
              <a:solidFill>
                <a:srgbClr val="002060"/>
              </a:solidFill>
            </a:endParaRPr>
          </a:p>
          <a:p>
            <a:pPr algn="ctr"/>
            <a:endParaRPr lang="ru-RU" sz="3600" i="1" dirty="0">
              <a:solidFill>
                <a:srgbClr val="002060"/>
              </a:solidFill>
            </a:endParaRPr>
          </a:p>
          <a:p>
            <a:pPr algn="ctr"/>
            <a:r>
              <a:rPr lang="ru-RU" sz="3600" i="1" dirty="0">
                <a:solidFill>
                  <a:srgbClr val="002060"/>
                </a:solidFill>
              </a:rPr>
              <a:t>В</a:t>
            </a:r>
            <a:r>
              <a:rPr lang="ru-RU" sz="3600" i="1" dirty="0" smtClean="0">
                <a:solidFill>
                  <a:srgbClr val="002060"/>
                </a:solidFill>
              </a:rPr>
              <a:t>озможны и другие варианты проблемного вопроса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4600" y="2060848"/>
            <a:ext cx="7776864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000066"/>
                </a:solidFill>
              </a:rPr>
              <a:t>Каким должен быть предмет, чтобы его можно было использовать и для </a:t>
            </a:r>
            <a:r>
              <a:rPr lang="ru-RU" sz="3600" dirty="0" smtClean="0">
                <a:solidFill>
                  <a:srgbClr val="000066"/>
                </a:solidFill>
              </a:rPr>
              <a:t>украшения, </a:t>
            </a:r>
            <a:r>
              <a:rPr lang="ru-RU" sz="3600" dirty="0">
                <a:solidFill>
                  <a:srgbClr val="000066"/>
                </a:solidFill>
              </a:rPr>
              <a:t>и для работы?</a:t>
            </a:r>
          </a:p>
        </p:txBody>
      </p:sp>
    </p:spTree>
    <p:extLst>
      <p:ext uri="{BB962C8B-B14F-4D97-AF65-F5344CB8AC3E}">
        <p14:creationId xmlns:p14="http://schemas.microsoft.com/office/powerpoint/2010/main" val="6278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SONYA\Desktop\презентации\картинки\23\filimonov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3264"/>
            <a:ext cx="7115944" cy="47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43608" y="332656"/>
            <a:ext cx="6784240" cy="1194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26911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SONYA\Desktop\презентации\картинки\23\rgdg4opi4444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44" y="1844824"/>
            <a:ext cx="6696744" cy="4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225" y="260350"/>
            <a:ext cx="8145463" cy="115252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107779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SONYA\Desktop\презентации\картинки\22\32e10479c656de422bf614f84214ac9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35" y="1632248"/>
            <a:ext cx="6620139" cy="49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43608" y="332656"/>
            <a:ext cx="6784240" cy="1194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46023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SONYA\Desktop\презентации\картинки\23\0a31a54e8977f3d31599d064090894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84" y="1839744"/>
            <a:ext cx="6696744" cy="480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12244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37607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C:\Users\SONYA\Desktop\презентации\картинки\23\75520228_gjel_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933" y="1776264"/>
            <a:ext cx="4896544" cy="479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13684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Изделия </a:t>
            </a:r>
            <a:r>
              <a:rPr lang="ru-RU" sz="2800" dirty="0">
                <a:solidFill>
                  <a:srgbClr val="002060"/>
                </a:solidFill>
              </a:rPr>
              <a:t>каких промыслов вы видите на изображениях?</a:t>
            </a:r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Users\SONYA\Desktop\презентации\картинки\22\0_7d078_13209f55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20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SONYA\Desktop\презентации\картинки\22\0_7d090_82bde920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18" y="1916833"/>
            <a:ext cx="322545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332656"/>
            <a:ext cx="6775897" cy="1175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Чем отличаются изделия городецких мастеров?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316540"/>
            <a:ext cx="6775897" cy="1175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Какие цвета характерны для городецкой росписи?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04330" y="316540"/>
            <a:ext cx="6768752" cy="1175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Из каких элементов состоит городецкая роспись?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ONYA\Desktop\презентации\картинки\22\gor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20688"/>
            <a:ext cx="5832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46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233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Народные промыслы России. Городец</vt:lpstr>
      <vt:lpstr>Формулирование проблемы</vt:lpstr>
      <vt:lpstr>Презентация PowerPoint</vt:lpstr>
      <vt:lpstr>Изделия каких промыслов вы видите на изображениях?</vt:lpstr>
      <vt:lpstr>Презентация PowerPoint</vt:lpstr>
      <vt:lpstr>Изделия каких промыслов вы видите на изображениях?</vt:lpstr>
      <vt:lpstr>Изделия каких промыслов вы видите на изображениях?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Выражение решения проблемы</vt:lpstr>
      <vt:lpstr>Продуктивное задание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Светлана</cp:lastModifiedBy>
  <cp:revision>11</cp:revision>
  <dcterms:created xsi:type="dcterms:W3CDTF">2012-09-17T15:13:52Z</dcterms:created>
  <dcterms:modified xsi:type="dcterms:W3CDTF">2013-03-16T18:45:44Z</dcterms:modified>
</cp:coreProperties>
</file>